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Fraunces Extra Bold" panose="020B0604020202020204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6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Classification of Classical Music Compositions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Comparative Study of Various Machine Learning Models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By: Arjun Shah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3609"/>
            <a:ext cx="6235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Ensemble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9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Voting Classifier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10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Combined RF, GB, and MLP.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77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88.01%.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7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Stacked Ensemble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8483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Combined RF, GB, and MLP with Logistic Regression as the meta-classifier.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782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92.05%.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57701"/>
            <a:ext cx="6244709" cy="41631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Faced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2877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Imbalanced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620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Addressed imbalanced dataset using SMOTE.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Hyperparameter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065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hyperparameters for multiple models using GridSearchCV.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3016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Costs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620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computational costs for ensemble models.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45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Performers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Forest and Stacked Ensemble models achieved the highest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74501"/>
            <a:ext cx="3664863" cy="2032754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Ensemble Power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Combining multiple models effectively enhances overall performance.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Importance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Thorough data preprocessing and feature extraction are crucial for model success.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9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Acknowledgments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9796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9175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to my mentor and collaborators for their guidance and support.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697962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42021" y="449175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 am grateful for the resources and knowledge shared by experts in the field.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time and attention. I'm happy to answer any questions you may have.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055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and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classify classical music compositions by composer using machine learning models.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collection of MIDI files from six composers, including Lully, Scarlatti, Victoria, Alkan, Schubert and Tchaikovsky.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preprocessing, feature extraction, model training and evaluation, and ensemble methods.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5142190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619607"/>
            <a:ext cx="2780348" cy="17183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852" y="359497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Scarlatti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9852" y="4039553"/>
            <a:ext cx="306621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597 Files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559" y="1619607"/>
            <a:ext cx="2780467" cy="17184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94559" y="359509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Victoria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4094559" y="4039672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333 Files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1619607"/>
            <a:ext cx="2780467" cy="17184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386" y="359509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Lully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69386" y="4039672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200 Files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213" y="1619607"/>
            <a:ext cx="2780467" cy="17184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44213" y="3595092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Alkan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0844213" y="4039672"/>
            <a:ext cx="306633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150 Files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2" y="4985742"/>
            <a:ext cx="2780348" cy="17183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9852" y="6961108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Other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19852" y="7405687"/>
            <a:ext cx="306621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411 Files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065032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Preprocessing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490907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Inspection and Cleaning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Inspected and cleaned the dataset to ensure data quality.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Extracted features like pitch histogram, most common pitch, and average duration.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Expansion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Expanded pitch histogram into separate features (pitch_0 to pitch_11).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Balancing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Handled imbalanced data using SMOTE.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51067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Standardization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numerical features using StandardScaler.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8332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Importance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chords in a song.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Duration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duration of notes.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Pitch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Pitch histogram values.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2944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4049" y="2314456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29445"/>
            <a:ext cx="28961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 (RF)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198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Ensemble learning method that combines multiple decision trees.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22944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29413" y="2314456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22944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 Vector Machine (SVM)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0741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Supervised learning model that finds the optimal hyperplane to separate data points.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6190" y="5092779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 Regression (LogReg)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251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Statistical method used for binary classification problems.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0077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25008" y="5092779"/>
            <a:ext cx="23121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00776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k-Nearest Neighbors (k-NN)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85251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Non-parametric method that classifies data points based on their proximity to known data points.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7318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Evaluation Metrics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correctly classified samples.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Proportion of true positive predictions.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Proportion of actual positives identified.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Harmonic mean of precision and recall.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7169468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 and Comparisons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62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92.19%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Stacked Ensemble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92.05%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89.54%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Voting Ensemble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88.01%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9472"/>
            <a:ext cx="68168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Detailed Model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8413"/>
            <a:ext cx="3664863" cy="2168843"/>
          </a:xfrm>
          <a:prstGeom prst="roundRect">
            <a:avLst>
              <a:gd name="adj" fmla="val 941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5564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92.19%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Highlight: High performance due to ensemble technique.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538413"/>
            <a:ext cx="3664863" cy="2168843"/>
          </a:xfrm>
          <a:prstGeom prst="roundRect">
            <a:avLst>
              <a:gd name="adj" fmla="val 9413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12281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3255645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89.54%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Highlight: Effective handling of complex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7556421" cy="1805940"/>
          </a:xfrm>
          <a:prstGeom prst="roundRect">
            <a:avLst>
              <a:gd name="adj" fmla="val 113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Stacked Ensemble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 92.05%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0604" y="615029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Highlight: Combines strengths of multiple models.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Custom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arjun shah thakuri</cp:lastModifiedBy>
  <cp:revision>2</cp:revision>
  <dcterms:created xsi:type="dcterms:W3CDTF">2024-12-19T00:32:45Z</dcterms:created>
  <dcterms:modified xsi:type="dcterms:W3CDTF">2025-01-03T22:10:46Z</dcterms:modified>
</cp:coreProperties>
</file>